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14" r:id="rId4"/>
    <p:sldId id="315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316" r:id="rId35"/>
    <p:sldId id="297" r:id="rId36"/>
    <p:sldId id="317" r:id="rId37"/>
    <p:sldId id="298" r:id="rId38"/>
    <p:sldId id="299" r:id="rId39"/>
    <p:sldId id="300" r:id="rId40"/>
    <p:sldId id="301" r:id="rId41"/>
    <p:sldId id="302" r:id="rId42"/>
    <p:sldId id="303" r:id="rId43"/>
    <p:sldId id="304" r:id="rId44"/>
    <p:sldId id="305" r:id="rId45"/>
    <p:sldId id="306" r:id="rId46"/>
    <p:sldId id="307" r:id="rId47"/>
    <p:sldId id="308" r:id="rId48"/>
    <p:sldId id="309" r:id="rId49"/>
    <p:sldId id="310" r:id="rId50"/>
    <p:sldId id="311" r:id="rId51"/>
    <p:sldId id="312" r:id="rId52"/>
    <p:sldId id="313" r:id="rId53"/>
    <p:sldId id="318" r:id="rId5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1B4DB-E326-4086-A910-59F85873A167}" type="datetimeFigureOut">
              <a:rPr lang="de-DE" smtClean="0"/>
              <a:t>20.11.2016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34473-BC88-49FB-ADAD-B874113A7C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0024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1B4DB-E326-4086-A910-59F85873A167}" type="datetimeFigureOut">
              <a:rPr lang="de-DE" smtClean="0"/>
              <a:t>20.11.2016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34473-BC88-49FB-ADAD-B874113A7C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7485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1B4DB-E326-4086-A910-59F85873A167}" type="datetimeFigureOut">
              <a:rPr lang="de-DE" smtClean="0"/>
              <a:t>20.11.2016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34473-BC88-49FB-ADAD-B874113A7C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2484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1B4DB-E326-4086-A910-59F85873A167}" type="datetimeFigureOut">
              <a:rPr lang="de-DE" smtClean="0"/>
              <a:t>20.11.2016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34473-BC88-49FB-ADAD-B874113A7C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1885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1B4DB-E326-4086-A910-59F85873A167}" type="datetimeFigureOut">
              <a:rPr lang="de-DE" smtClean="0"/>
              <a:t>20.11.2016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34473-BC88-49FB-ADAD-B874113A7C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1042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1B4DB-E326-4086-A910-59F85873A167}" type="datetimeFigureOut">
              <a:rPr lang="de-DE" smtClean="0"/>
              <a:t>20.11.2016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34473-BC88-49FB-ADAD-B874113A7C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3689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1B4DB-E326-4086-A910-59F85873A167}" type="datetimeFigureOut">
              <a:rPr lang="de-DE" smtClean="0"/>
              <a:t>20.11.2016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34473-BC88-49FB-ADAD-B874113A7C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6712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1B4DB-E326-4086-A910-59F85873A167}" type="datetimeFigureOut">
              <a:rPr lang="de-DE" smtClean="0"/>
              <a:t>20.11.2016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34473-BC88-49FB-ADAD-B874113A7C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7715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1B4DB-E326-4086-A910-59F85873A167}" type="datetimeFigureOut">
              <a:rPr lang="de-DE" smtClean="0"/>
              <a:t>20.11.2016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34473-BC88-49FB-ADAD-B874113A7C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117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1B4DB-E326-4086-A910-59F85873A167}" type="datetimeFigureOut">
              <a:rPr lang="de-DE" smtClean="0"/>
              <a:t>20.11.2016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34473-BC88-49FB-ADAD-B874113A7C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1143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1B4DB-E326-4086-A910-59F85873A167}" type="datetimeFigureOut">
              <a:rPr lang="de-DE" smtClean="0"/>
              <a:t>20.11.2016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34473-BC88-49FB-ADAD-B874113A7C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2112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1B4DB-E326-4086-A910-59F85873A167}" type="datetimeFigureOut">
              <a:rPr lang="de-DE" smtClean="0"/>
              <a:t>20.11.2016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34473-BC88-49FB-ADAD-B874113A7C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8235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Schriftliche Multiplikation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761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4 * 4 + 2 = 18, 8 schreiben, 1 schreiben </a:t>
            </a:r>
            <a:endParaRPr lang="de-DE" dirty="0"/>
          </a:p>
        </p:txBody>
      </p:sp>
      <p:pic>
        <p:nvPicPr>
          <p:cNvPr id="419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839119"/>
            <a:ext cx="5715000" cy="404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617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pic>
        <p:nvPicPr>
          <p:cNvPr id="409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262" y="1848644"/>
            <a:ext cx="5705475" cy="402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500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399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262" y="1843881"/>
            <a:ext cx="5705475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306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389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262" y="1848644"/>
            <a:ext cx="5705475" cy="402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319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378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262" y="1848644"/>
            <a:ext cx="5705475" cy="402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18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368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848644"/>
            <a:ext cx="5715000" cy="402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251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358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737" y="1834356"/>
            <a:ext cx="5724525" cy="405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937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348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262" y="1848644"/>
            <a:ext cx="5705475" cy="402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999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337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262" y="1853406"/>
            <a:ext cx="5705475" cy="401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638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327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262" y="1853406"/>
            <a:ext cx="5705475" cy="401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96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Schriftliche Multiplikation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800" dirty="0" smtClean="0"/>
              <a:t>Aufgabe:</a:t>
            </a:r>
          </a:p>
          <a:p>
            <a:r>
              <a:rPr lang="de-DE" sz="2800" dirty="0" smtClean="0"/>
              <a:t>Berechne die Aufgabe 45287 * 42286 schriftlich!</a:t>
            </a:r>
          </a:p>
          <a:p>
            <a:r>
              <a:rPr lang="de-DE" sz="2800" dirty="0" smtClean="0"/>
              <a:t>Dazu schreibst du die Aufgabe auf ein Kästchenpapier, und zwar </a:t>
            </a:r>
            <a:r>
              <a:rPr lang="de-DE" sz="2800" dirty="0" smtClean="0"/>
              <a:t>bekommt </a:t>
            </a:r>
            <a:r>
              <a:rPr lang="de-DE" sz="2800" dirty="0" smtClean="0"/>
              <a:t>jede Ziffer ein eigenes Kästchen.</a:t>
            </a:r>
          </a:p>
          <a:p>
            <a:endParaRPr lang="de-DE" sz="2800" dirty="0"/>
          </a:p>
        </p:txBody>
      </p:sp>
      <p:pic>
        <p:nvPicPr>
          <p:cNvPr id="4915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588" y="4293096"/>
            <a:ext cx="5686425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9895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317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025" y="1848644"/>
            <a:ext cx="5695950" cy="402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00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307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025" y="1858169"/>
            <a:ext cx="5695950" cy="401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106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296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025" y="1839119"/>
            <a:ext cx="5695950" cy="404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337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286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843881"/>
            <a:ext cx="57150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184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2765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839119"/>
            <a:ext cx="5715000" cy="404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563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266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262" y="1853406"/>
            <a:ext cx="5705475" cy="401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631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975" y="1824831"/>
            <a:ext cx="5734050" cy="407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480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245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820069"/>
            <a:ext cx="5715000" cy="408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041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235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975" y="1820069"/>
            <a:ext cx="5734050" cy="408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801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737" y="1829594"/>
            <a:ext cx="5724525" cy="406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566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Schriftliche Multiplikation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800" dirty="0" smtClean="0"/>
              <a:t>Aufgabe:</a:t>
            </a:r>
          </a:p>
          <a:p>
            <a:r>
              <a:rPr lang="de-DE" sz="2800" dirty="0" smtClean="0"/>
              <a:t>Berechne die Aufgabe 45287 * 42286 schriftlich!</a:t>
            </a:r>
          </a:p>
          <a:p>
            <a:r>
              <a:rPr lang="de-DE" sz="2800" dirty="0" smtClean="0"/>
              <a:t>Dazu schreibst du die Aufgabe auf ein Kästchenpapier, und zwar </a:t>
            </a:r>
            <a:r>
              <a:rPr lang="de-DE" sz="2800" dirty="0" smtClean="0"/>
              <a:t>bekommt </a:t>
            </a:r>
            <a:r>
              <a:rPr lang="de-DE" sz="2800" dirty="0" smtClean="0"/>
              <a:t>jede Ziffer ein eigenes Kästchen.</a:t>
            </a:r>
          </a:p>
          <a:p>
            <a:endParaRPr lang="de-DE" sz="2800" dirty="0"/>
          </a:p>
          <a:p>
            <a:endParaRPr lang="de-DE" sz="2800" dirty="0" smtClean="0"/>
          </a:p>
          <a:p>
            <a:endParaRPr lang="de-DE" sz="2800" dirty="0"/>
          </a:p>
          <a:p>
            <a:r>
              <a:rPr lang="de-DE" sz="2800" dirty="0" smtClean="0"/>
              <a:t>Strich drunter – Vorbereitung fertig.</a:t>
            </a:r>
          </a:p>
          <a:p>
            <a:endParaRPr lang="de-DE" sz="2800" dirty="0"/>
          </a:p>
        </p:txBody>
      </p:sp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877" y="4289258"/>
            <a:ext cx="5705475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458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025" y="1858169"/>
            <a:ext cx="5695950" cy="401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841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737" y="1834356"/>
            <a:ext cx="5724525" cy="405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90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025" y="1858169"/>
            <a:ext cx="5695950" cy="401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348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025" y="1848644"/>
            <a:ext cx="5695950" cy="402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881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Wenn du möchtest, kannst du die leeren Felder mit 0 auffüllen.</a:t>
            </a:r>
            <a:endParaRPr lang="de-DE" dirty="0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025" y="1848644"/>
            <a:ext cx="5695950" cy="402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644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Wenn du möchtest, kannst du die leeren Felder mit 0 auffüllen.</a:t>
            </a:r>
            <a:endParaRPr lang="de-DE" dirty="0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975" y="1829594"/>
            <a:ext cx="5734050" cy="406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813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Dann einfach addieren…</a:t>
            </a:r>
            <a:endParaRPr lang="de-DE" dirty="0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975" y="1829594"/>
            <a:ext cx="5734050" cy="406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327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262" y="1839119"/>
            <a:ext cx="5705475" cy="404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646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025" y="1848644"/>
            <a:ext cx="5695950" cy="402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506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262" y="1820069"/>
            <a:ext cx="5705475" cy="408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133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sz="8800" dirty="0" smtClean="0"/>
              <a:t>Jetzt geht’s los !!!</a:t>
            </a:r>
            <a:endParaRPr lang="de-DE" sz="8800" dirty="0"/>
          </a:p>
        </p:txBody>
      </p:sp>
    </p:spTree>
    <p:extLst>
      <p:ext uri="{BB962C8B-B14F-4D97-AF65-F5344CB8AC3E}">
        <p14:creationId xmlns:p14="http://schemas.microsoft.com/office/powerpoint/2010/main" val="247031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843881"/>
            <a:ext cx="57150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799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262" y="1839119"/>
            <a:ext cx="5705475" cy="404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168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975" y="1824831"/>
            <a:ext cx="5734050" cy="407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565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262" y="1843881"/>
            <a:ext cx="5705475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533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843881"/>
            <a:ext cx="57150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633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819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262" y="1848644"/>
            <a:ext cx="5705475" cy="402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606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843881"/>
            <a:ext cx="57150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204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829594"/>
            <a:ext cx="5715000" cy="406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078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834356"/>
            <a:ext cx="5715000" cy="405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534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839119"/>
            <a:ext cx="5715000" cy="404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775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/>
              <a:t>Beachte: Beginne immer unter der Zahl, mit der du rechnest!</a:t>
            </a:r>
            <a:endParaRPr lang="de-DE" sz="2400" dirty="0"/>
          </a:p>
        </p:txBody>
      </p:sp>
      <p:pic>
        <p:nvPicPr>
          <p:cNvPr id="471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975" y="1843881"/>
            <a:ext cx="573405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829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787" y="1839119"/>
            <a:ext cx="5686425" cy="404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374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205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025" y="1853406"/>
            <a:ext cx="5695950" cy="401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552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262" y="1853406"/>
            <a:ext cx="5705475" cy="401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850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Lösung: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e-DE" sz="4800" dirty="0" smtClean="0"/>
          </a:p>
          <a:p>
            <a:pPr marL="0" indent="0">
              <a:buNone/>
            </a:pPr>
            <a:r>
              <a:rPr lang="de-DE" sz="4700" dirty="0" smtClean="0"/>
              <a:t>45.287 * 42.286 = </a:t>
            </a:r>
            <a:r>
              <a:rPr lang="de-DE" sz="4700" u="sng" dirty="0" smtClean="0"/>
              <a:t>1.915.006.082</a:t>
            </a:r>
            <a:endParaRPr lang="de-DE" sz="4700" u="sng" dirty="0"/>
          </a:p>
        </p:txBody>
      </p:sp>
    </p:spTree>
    <p:extLst>
      <p:ext uri="{BB962C8B-B14F-4D97-AF65-F5344CB8AC3E}">
        <p14:creationId xmlns:p14="http://schemas.microsoft.com/office/powerpoint/2010/main" val="367306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4 * 7 = 28, 8 schreiben, 2 merken</a:t>
            </a:r>
            <a:endParaRPr lang="de-DE" dirty="0"/>
          </a:p>
        </p:txBody>
      </p:sp>
      <p:pic>
        <p:nvPicPr>
          <p:cNvPr id="460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262" y="1853406"/>
            <a:ext cx="5705475" cy="401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62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4 * 8 + 2 = 34, 4 schreiben, 3 merken </a:t>
            </a:r>
            <a:endParaRPr lang="de-DE" dirty="0"/>
          </a:p>
        </p:txBody>
      </p:sp>
      <p:pic>
        <p:nvPicPr>
          <p:cNvPr id="450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262" y="1848644"/>
            <a:ext cx="5705475" cy="402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818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4 * 2 + 3 = 11, 1 schreiben, 1 merken </a:t>
            </a:r>
            <a:endParaRPr lang="de-DE" dirty="0"/>
          </a:p>
        </p:txBody>
      </p:sp>
      <p:pic>
        <p:nvPicPr>
          <p:cNvPr id="440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025" y="1858169"/>
            <a:ext cx="5695950" cy="401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31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4 * 5 + 1 = 21, 1 schreiben, 2 merken </a:t>
            </a:r>
            <a:endParaRPr lang="de-DE" dirty="0"/>
          </a:p>
        </p:txBody>
      </p:sp>
      <p:pic>
        <p:nvPicPr>
          <p:cNvPr id="430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262" y="1853406"/>
            <a:ext cx="5705475" cy="401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484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185</Words>
  <Application>Microsoft Office PowerPoint</Application>
  <PresentationFormat>Bildschirmpräsentation (4:3)</PresentationFormat>
  <Paragraphs>28</Paragraphs>
  <Slides>53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53</vt:i4>
      </vt:variant>
    </vt:vector>
  </HeadingPairs>
  <TitlesOfParts>
    <vt:vector size="54" baseType="lpstr">
      <vt:lpstr>Larissa</vt:lpstr>
      <vt:lpstr>Schriftliche Multiplikation</vt:lpstr>
      <vt:lpstr>Schriftliche Multiplikation</vt:lpstr>
      <vt:lpstr>Schriftliche Multiplikation</vt:lpstr>
      <vt:lpstr>PowerPoint-Präsentation</vt:lpstr>
      <vt:lpstr>Beachte: Beginne immer unter der Zahl, mit der du rechnest!</vt:lpstr>
      <vt:lpstr>4 * 7 = 28, 8 schreiben, 2 merken</vt:lpstr>
      <vt:lpstr>4 * 8 + 2 = 34, 4 schreiben, 3 merken </vt:lpstr>
      <vt:lpstr>4 * 2 + 3 = 11, 1 schreiben, 1 merken </vt:lpstr>
      <vt:lpstr>4 * 5 + 1 = 21, 1 schreiben, 2 merken </vt:lpstr>
      <vt:lpstr>4 * 4 + 2 = 18, 8 schreiben, 1 schreiben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Wenn du möchtest, kannst du die leeren Felder mit 0 auffüllen.</vt:lpstr>
      <vt:lpstr>Wenn du möchtest, kannst du die leeren Felder mit 0 auffüllen.</vt:lpstr>
      <vt:lpstr>Dann einfach addieren…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Lösung: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Schriftliche Multiplikation</dc:title>
  <dc:creator>test</dc:creator>
  <cp:lastModifiedBy>test</cp:lastModifiedBy>
  <cp:revision>5</cp:revision>
  <dcterms:created xsi:type="dcterms:W3CDTF">2016-11-20T14:33:26Z</dcterms:created>
  <dcterms:modified xsi:type="dcterms:W3CDTF">2016-11-20T15:23:47Z</dcterms:modified>
</cp:coreProperties>
</file>